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4" autoAdjust="0"/>
    <p:restoredTop sz="80412" autoAdjust="0"/>
  </p:normalViewPr>
  <p:slideViewPr>
    <p:cSldViewPr snapToGrid="0">
      <p:cViewPr>
        <p:scale>
          <a:sx n="65" d="100"/>
          <a:sy n="65" d="100"/>
        </p:scale>
        <p:origin x="-942"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471BB9-5983-4E6D-949D-48FC040C6F32}" type="datetimeFigureOut">
              <a:rPr lang="en-US" smtClean="0"/>
              <a:t>2/28/2019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5FE36D-1ACF-4CC5-947B-73443B6CDB89}" type="slidenum">
              <a:rPr lang="en-US" smtClean="0"/>
              <a:t>‹#›</a:t>
            </a:fld>
            <a:endParaRPr lang="en-US"/>
          </a:p>
        </p:txBody>
      </p:sp>
    </p:spTree>
    <p:extLst>
      <p:ext uri="{BB962C8B-B14F-4D97-AF65-F5344CB8AC3E}">
        <p14:creationId xmlns:p14="http://schemas.microsoft.com/office/powerpoint/2010/main" val="2827829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PowerPoint presentation is about the RECs industry position after having been attacked by countless skepticisms. </a:t>
            </a:r>
          </a:p>
        </p:txBody>
      </p:sp>
      <p:sp>
        <p:nvSpPr>
          <p:cNvPr id="4" name="Slide Number Placeholder 3"/>
          <p:cNvSpPr>
            <a:spLocks noGrp="1"/>
          </p:cNvSpPr>
          <p:nvPr>
            <p:ph type="sldNum" sz="quarter" idx="5"/>
          </p:nvPr>
        </p:nvSpPr>
        <p:spPr/>
        <p:txBody>
          <a:bodyPr/>
          <a:lstStyle/>
          <a:p>
            <a:fld id="{FF5FE36D-1ACF-4CC5-947B-73443B6CDB89}" type="slidenum">
              <a:rPr lang="en-US" smtClean="0"/>
              <a:t>1</a:t>
            </a:fld>
            <a:endParaRPr lang="en-US"/>
          </a:p>
        </p:txBody>
      </p:sp>
    </p:spTree>
    <p:extLst>
      <p:ext uri="{BB962C8B-B14F-4D97-AF65-F5344CB8AC3E}">
        <p14:creationId xmlns:p14="http://schemas.microsoft.com/office/powerpoint/2010/main" val="1981243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Green credits refer to tools that allow corporations to claim massive reductions in greenhouse gas emissions for very little cost.</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Companies bought renewable energy credits (RECs) to claim that they use green power and shrink their carbon dioxide footprints. The skepticisms about the benefits of RECs electricity is not to the required standards. Many companies scaling away from them.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Businesses purchase their power from grid. This makes it difficult for these companies to differentiate electric energy from coal energy. Due to this factors, companies are now going for tangible solutions such as installation of renewable energy products within their facilities.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FF5FE36D-1ACF-4CC5-947B-73443B6CDB89}" type="slidenum">
              <a:rPr lang="en-US" smtClean="0"/>
              <a:t>2</a:t>
            </a:fld>
            <a:endParaRPr lang="en-US"/>
          </a:p>
        </p:txBody>
      </p:sp>
    </p:spTree>
    <p:extLst>
      <p:ext uri="{BB962C8B-B14F-4D97-AF65-F5344CB8AC3E}">
        <p14:creationId xmlns:p14="http://schemas.microsoft.com/office/powerpoint/2010/main" val="3939892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993734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1797682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258313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026735-58A2-4F3D-9C4D-5FC078417625}"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2233314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026735-58A2-4F3D-9C4D-5FC078417625}" type="datetimeFigureOut">
              <a:rPr lang="en-US" smtClean="0"/>
              <a:t>2/28/2019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837193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026735-58A2-4F3D-9C4D-5FC078417625}" type="datetimeFigureOut">
              <a:rPr lang="en-US" smtClean="0"/>
              <a:t>2/28/2019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217875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026735-58A2-4F3D-9C4D-5FC078417625}" type="datetimeFigureOut">
              <a:rPr lang="en-US" smtClean="0"/>
              <a:t>2/28/2019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2146954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026735-58A2-4F3D-9C4D-5FC078417625}"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425606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026735-58A2-4F3D-9C4D-5FC078417625}"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485555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992560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32753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2787316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1644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864194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4216199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026735-58A2-4F3D-9C4D-5FC078417625}"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1821-24FA-42B4-8DFD-DD0315897D96}" type="slidenum">
              <a:rPr lang="en-US" smtClean="0"/>
              <a:t>‹#›</a:t>
            </a:fld>
            <a:endParaRPr lang="en-US"/>
          </a:p>
        </p:txBody>
      </p:sp>
    </p:spTree>
    <p:extLst>
      <p:ext uri="{BB962C8B-B14F-4D97-AF65-F5344CB8AC3E}">
        <p14:creationId xmlns:p14="http://schemas.microsoft.com/office/powerpoint/2010/main" val="2257708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8026735-58A2-4F3D-9C4D-5FC078417625}" type="datetimeFigureOut">
              <a:rPr lang="en-US" smtClean="0"/>
              <a:t>2/28/2019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7BB1821-24FA-42B4-8DFD-DD0315897D96}" type="slidenum">
              <a:rPr lang="en-US" smtClean="0"/>
              <a:t>‹#›</a:t>
            </a:fld>
            <a:endParaRPr lang="en-US"/>
          </a:p>
        </p:txBody>
      </p:sp>
    </p:spTree>
    <p:extLst>
      <p:ext uri="{BB962C8B-B14F-4D97-AF65-F5344CB8AC3E}">
        <p14:creationId xmlns:p14="http://schemas.microsoft.com/office/powerpoint/2010/main" val="3631485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7BB4A3-F946-4CCF-9E20-668791D137C9}"/>
              </a:ext>
            </a:extLst>
          </p:cNvPr>
          <p:cNvSpPr>
            <a:spLocks noGrp="1"/>
          </p:cNvSpPr>
          <p:nvPr>
            <p:ph type="ctrTitle"/>
          </p:nvPr>
        </p:nvSpPr>
        <p:spPr/>
        <p:txBody>
          <a:bodyPr/>
          <a:lstStyle/>
          <a:p>
            <a:r>
              <a:rPr lang="en-US" sz="3600" dirty="0">
                <a:latin typeface="Times New Roman" pitchFamily="18" charset="0"/>
                <a:cs typeface="Times New Roman" pitchFamily="18" charset="0"/>
              </a:rPr>
              <a:t>Industry Position  </a:t>
            </a:r>
          </a:p>
        </p:txBody>
      </p:sp>
      <p:sp>
        <p:nvSpPr>
          <p:cNvPr id="5" name="Subtitle 4">
            <a:extLst>
              <a:ext uri="{FF2B5EF4-FFF2-40B4-BE49-F238E27FC236}">
                <a16:creationId xmlns:a16="http://schemas.microsoft.com/office/drawing/2014/main" xmlns="" id="{B122D9E2-4F16-47BA-A0E1-E793493E1F1E}"/>
              </a:ext>
            </a:extLst>
          </p:cNvPr>
          <p:cNvSpPr>
            <a:spLocks noGrp="1"/>
          </p:cNvSpPr>
          <p:nvPr>
            <p:ph type="subTitle" idx="1"/>
          </p:nvPr>
        </p:nvSpPr>
        <p:spPr/>
        <p:txBody>
          <a:bodyPr>
            <a:normAutofit/>
          </a:bodyPr>
          <a:lstStyle/>
          <a:p>
            <a:r>
              <a:rPr lang="en-US" sz="2800" dirty="0">
                <a:latin typeface="Times New Roman" pitchFamily="18" charset="0"/>
                <a:cs typeface="Times New Roman" pitchFamily="18" charset="0"/>
              </a:rPr>
              <a:t>Student’s Name</a:t>
            </a:r>
          </a:p>
          <a:p>
            <a:r>
              <a:rPr lang="en-US" sz="2800" dirty="0">
                <a:latin typeface="Times New Roman" pitchFamily="18" charset="0"/>
                <a:cs typeface="Times New Roman" pitchFamily="18" charset="0"/>
              </a:rPr>
              <a:t>Institutional Affiliation </a:t>
            </a:r>
          </a:p>
        </p:txBody>
      </p:sp>
    </p:spTree>
    <p:extLst>
      <p:ext uri="{BB962C8B-B14F-4D97-AF65-F5344CB8AC3E}">
        <p14:creationId xmlns:p14="http://schemas.microsoft.com/office/powerpoint/2010/main" val="1397835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F8C74F-8F58-455A-9547-4A6B29D54721}"/>
              </a:ext>
            </a:extLst>
          </p:cNvPr>
          <p:cNvSpPr>
            <a:spLocks noGrp="1"/>
          </p:cNvSpPr>
          <p:nvPr>
            <p:ph type="title"/>
          </p:nvPr>
        </p:nvSpPr>
        <p:spPr/>
        <p:txBody>
          <a:bodyPr/>
          <a:lstStyle/>
          <a:p>
            <a:pPr algn="ctr"/>
            <a:r>
              <a:rPr lang="en-US" dirty="0" smtClean="0">
                <a:latin typeface="Times New Roman" pitchFamily="18" charset="0"/>
                <a:cs typeface="Times New Roman" pitchFamily="18" charset="0"/>
              </a:rPr>
              <a:t>Industry Position</a:t>
            </a:r>
            <a:endParaRPr lang="en-US"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08E8D78F-0C1D-42F0-B5D4-6CE6CB37A00D}"/>
              </a:ext>
            </a:extLst>
          </p:cNvPr>
          <p:cNvSpPr>
            <a:spLocks noGrp="1"/>
          </p:cNvSpPr>
          <p:nvPr>
            <p:ph idx="1"/>
          </p:nvPr>
        </p:nvSpPr>
        <p:spPr/>
        <p:txBody>
          <a:bodyPr>
            <a:normAutofit/>
          </a:bodyPr>
          <a:lstStyle/>
          <a:p>
            <a:r>
              <a:rPr lang="en-US" sz="2000" dirty="0">
                <a:latin typeface="Times New Roman" pitchFamily="18" charset="0"/>
                <a:cs typeface="Times New Roman" pitchFamily="18" charset="0"/>
              </a:rPr>
              <a:t>Green credits </a:t>
            </a:r>
          </a:p>
          <a:p>
            <a:r>
              <a:rPr lang="en-US" sz="2000" dirty="0">
                <a:latin typeface="Times New Roman" pitchFamily="18" charset="0"/>
                <a:cs typeface="Times New Roman" pitchFamily="18" charset="0"/>
              </a:rPr>
              <a:t>RECs electricity </a:t>
            </a:r>
          </a:p>
          <a:p>
            <a:r>
              <a:rPr lang="en-US" sz="2000" dirty="0">
                <a:latin typeface="Times New Roman" pitchFamily="18" charset="0"/>
                <a:cs typeface="Times New Roman" pitchFamily="18" charset="0"/>
              </a:rPr>
              <a:t>Companies looking at tangible solutions </a:t>
            </a:r>
          </a:p>
          <a:p>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84135430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428</TotalTime>
  <Words>146</Words>
  <Application>Microsoft Office PowerPoint</Application>
  <PresentationFormat>Custom</PresentationFormat>
  <Paragraphs>15</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Facet</vt:lpstr>
      <vt:lpstr>Industry Position  </vt:lpstr>
      <vt:lpstr>Industry Position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Industry position</dc:title>
  <dc:creator>Probook</dc:creator>
  <cp:lastModifiedBy>User</cp:lastModifiedBy>
  <cp:revision>12</cp:revision>
  <dcterms:created xsi:type="dcterms:W3CDTF">2019-02-27T07:41:59Z</dcterms:created>
  <dcterms:modified xsi:type="dcterms:W3CDTF">2019-02-28T00:58:02Z</dcterms:modified>
</cp:coreProperties>
</file>